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7" r:id="rId3"/>
    <p:sldId id="273" r:id="rId4"/>
    <p:sldId id="272" r:id="rId5"/>
    <p:sldId id="268" r:id="rId6"/>
    <p:sldId id="269" r:id="rId7"/>
    <p:sldId id="266" r:id="rId8"/>
    <p:sldId id="264" r:id="rId9"/>
    <p:sldId id="271" r:id="rId10"/>
    <p:sldId id="270" r:id="rId11"/>
    <p:sldId id="261" r:id="rId12"/>
    <p:sldId id="258" r:id="rId13"/>
    <p:sldId id="265" r:id="rId14"/>
    <p:sldId id="26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napToObjects="1" showGuides="1">
      <p:cViewPr>
        <p:scale>
          <a:sx n="139" d="100"/>
          <a:sy n="139" d="100"/>
        </p:scale>
        <p:origin x="-744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20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0.png"/><Relationship Id="rId21" Type="http://schemas.openxmlformats.org/officeDocument/2006/relationships/image" Target="../media/image36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0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26.png"/><Relationship Id="rId5" Type="http://schemas.openxmlformats.org/officeDocument/2006/relationships/image" Target="../media/image20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CB70E8-FAFB-165B-093A-7C9EA41B10B9}"/>
              </a:ext>
            </a:extLst>
          </p:cNvPr>
          <p:cNvGrpSpPr/>
          <p:nvPr/>
        </p:nvGrpSpPr>
        <p:grpSpPr>
          <a:xfrm>
            <a:off x="1804093" y="3565159"/>
            <a:ext cx="6687588" cy="2253389"/>
            <a:chOff x="1804093" y="3565159"/>
            <a:chExt cx="6687588" cy="22533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935F03-0943-E740-9BA8-1A6C1D2AEE85}"/>
                </a:ext>
              </a:extLst>
            </p:cNvPr>
            <p:cNvSpPr/>
            <p:nvPr/>
          </p:nvSpPr>
          <p:spPr>
            <a:xfrm>
              <a:off x="1804093" y="373442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0DCC59-6E34-A04F-BDD7-138257C49C53}"/>
                    </a:ext>
                  </a:extLst>
                </p:cNvPr>
                <p:cNvSpPr txBox="1"/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10DCC59-6E34-A04F-BDD7-138257C49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3815122"/>
                  <a:ext cx="33804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70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FEE1098-C9D4-5B4F-8A9D-708831CCBA65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2344093" y="3999788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C76E6F-0B0C-8F4E-B752-F3EB2AB779A9}"/>
                    </a:ext>
                  </a:extLst>
                </p:cNvPr>
                <p:cNvSpPr txBox="1"/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2C76E6F-0B0C-8F4E-B752-F3EB2AB77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788" y="3583107"/>
                  <a:ext cx="36490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0000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E17E06-633B-8A4C-B880-5067AF297FFF}"/>
                </a:ext>
              </a:extLst>
            </p:cNvPr>
            <p:cNvSpPr/>
            <p:nvPr/>
          </p:nvSpPr>
          <p:spPr>
            <a:xfrm>
              <a:off x="3081095" y="372978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6B7778-0056-9B4C-B067-594AD6B04540}"/>
                    </a:ext>
                  </a:extLst>
                </p:cNvPr>
                <p:cNvSpPr txBox="1"/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6B7778-0056-9B4C-B067-594AD6B04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204" y="381048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60875F-FEB2-BB4B-BF8A-C257F8C6F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1095" y="4007490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1EC79A-8C13-784E-851B-2AF683E82164}"/>
                    </a:ext>
                  </a:extLst>
                </p:cNvPr>
                <p:cNvSpPr txBox="1"/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1EC79A-8C13-784E-851B-2AF683E82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1306" y="3565159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71A94D4-05EA-BF47-850F-0E1C7762C21A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 flipV="1">
              <a:off x="3351095" y="4269788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24C95D-EFFA-E840-84D3-17E8568716DC}"/>
                    </a:ext>
                  </a:extLst>
                </p:cNvPr>
                <p:cNvSpPr txBox="1"/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24C95D-EFFA-E840-84D3-17E856871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125" y="4447887"/>
                  <a:ext cx="245708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E1486-A007-8B46-AE71-22BD4E2840B2}"/>
                </a:ext>
              </a:extLst>
            </p:cNvPr>
            <p:cNvSpPr/>
            <p:nvPr/>
          </p:nvSpPr>
          <p:spPr>
            <a:xfrm>
              <a:off x="5929348" y="3737490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3260D4-E537-E140-A4EE-74865652135D}"/>
                    </a:ext>
                  </a:extLst>
                </p:cNvPr>
                <p:cNvSpPr txBox="1"/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3260D4-E537-E140-A4EE-748656521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5457" y="3818191"/>
                  <a:ext cx="338041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3FF36C-C254-064E-A1DB-87ABCC153E5E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6469348" y="4002857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17BAEB-2EB4-C24D-82A7-94DDABFF050A}"/>
                    </a:ext>
                  </a:extLst>
                </p:cNvPr>
                <p:cNvSpPr txBox="1"/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017BAEB-2EB4-C24D-82A7-94DDABFF0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043" y="3586176"/>
                  <a:ext cx="364908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0000" r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CF7273-C15E-B342-97B0-7CCBD909894A}"/>
                </a:ext>
              </a:extLst>
            </p:cNvPr>
            <p:cNvSpPr/>
            <p:nvPr/>
          </p:nvSpPr>
          <p:spPr>
            <a:xfrm>
              <a:off x="7206350" y="373285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7E46E-C4C9-3541-82F1-B54303E80B97}"/>
                    </a:ext>
                  </a:extLst>
                </p:cNvPr>
                <p:cNvSpPr txBox="1"/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7E46E-C4C9-3541-82F1-B54303E80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459" y="3813558"/>
                  <a:ext cx="344197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2143" r="-7143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405A7B9-CAA2-9048-9427-69E3877D9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6350" y="4010559"/>
              <a:ext cx="745331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084FE7-2C41-DD4E-8384-D8F83EF447D1}"/>
                    </a:ext>
                  </a:extLst>
                </p:cNvPr>
                <p:cNvSpPr txBox="1"/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7084FE7-2C41-DD4E-8384-D8F83EF44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561" y="3568228"/>
                  <a:ext cx="372025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6452" r="-6452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2C2411-AFAB-6747-AC7B-C462E72BBF03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7476350" y="4272857"/>
              <a:ext cx="0" cy="9515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6EBA60-A51F-8849-8ED7-4CBD006B2B97}"/>
                    </a:ext>
                  </a:extLst>
                </p:cNvPr>
                <p:cNvSpPr txBox="1"/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16EBA60-A51F-8849-8ED7-4CBD006B2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380" y="4450956"/>
                  <a:ext cx="24570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23810" r="-2381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887041-C188-0F49-A6DE-9F94A7C0CEC8}"/>
                </a:ext>
              </a:extLst>
            </p:cNvPr>
            <p:cNvSpPr/>
            <p:nvPr/>
          </p:nvSpPr>
          <p:spPr>
            <a:xfrm>
              <a:off x="7332459" y="5221357"/>
              <a:ext cx="288000" cy="288000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136FE-3E69-8349-BEBC-64C0FDAD5120}"/>
                    </a:ext>
                  </a:extLst>
                </p:cNvPr>
                <p:cNvSpPr txBox="1"/>
                <p:nvPr/>
              </p:nvSpPr>
              <p:spPr>
                <a:xfrm>
                  <a:off x="7032767" y="5541549"/>
                  <a:ext cx="91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136FE-3E69-8349-BEBC-64C0FDAD5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2767" y="5541549"/>
                  <a:ext cx="9155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479" t="-4545" r="-9589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6682CF9-CA89-6B4F-B666-6F01D7EA1037}"/>
                    </a:ext>
                  </a:extLst>
                </p:cNvPr>
                <p:cNvSpPr txBox="1"/>
                <p:nvPr/>
              </p:nvSpPr>
              <p:spPr>
                <a:xfrm>
                  <a:off x="1930202" y="5440088"/>
                  <a:ext cx="2352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dirty="0"/>
                    <a:t>p</a:t>
                  </a:r>
                  <a:r>
                    <a:rPr lang="en-NL" dirty="0"/>
                    <a:t>lus observation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a14:m>
                  <a:endParaRPr lang="en-NL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6682CF9-CA89-6B4F-B666-6F01D7EA1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202" y="5440088"/>
                  <a:ext cx="23529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688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B5CDCF-C3A0-5147-9BAB-122F86C4DED5}"/>
                    </a:ext>
                  </a:extLst>
                </p:cNvPr>
                <p:cNvSpPr txBox="1"/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L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NL" sz="400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B5CDCF-C3A0-5147-9BAB-122F86C4D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136" y="4277814"/>
                  <a:ext cx="498534" cy="615553"/>
                </a:xfrm>
                <a:prstGeom prst="rect">
                  <a:avLst/>
                </a:prstGeom>
                <a:blipFill>
                  <a:blip r:embed="rId17"/>
                  <a:stretch>
                    <a:fillRect l="-15000" r="-1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B7CAA-C8B8-FC37-A5B4-810B78DC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A670F4-75A8-0AEC-6C62-67C39DA643D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E32C32-D8E4-5DBC-BB7A-B4D6881C94D2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2E4B82-B3E4-C3AD-7738-5EAD1E7FEC34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FDC8EB-78EE-DA02-96D5-C269302153C2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C4FDC8EB-78EE-DA02-96D5-C26930215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775C41A-8CA8-3E0E-559F-181DBDE33A52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FD9BB-C6C8-79E1-9C6B-43420ADFA670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56FD9BB-C6C8-79E1-9C6B-43420ADFA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D8C77A-661E-E04E-4948-E8F2D7F4504B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D8C77A-661E-E04E-4948-E8F2D7F45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8CA5A5-2A28-796E-E619-2DC15A9D3218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B103AD-24B7-C49A-AED3-E6E0B1C40F13}"/>
              </a:ext>
            </a:extLst>
          </p:cNvPr>
          <p:cNvGrpSpPr/>
          <p:nvPr/>
        </p:nvGrpSpPr>
        <p:grpSpPr>
          <a:xfrm>
            <a:off x="1804093" y="3565159"/>
            <a:ext cx="7023161" cy="2196198"/>
            <a:chOff x="1804093" y="3565159"/>
            <a:chExt cx="7023161" cy="219619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32872BC-7EF6-235E-E169-F34347E0C75C}"/>
                </a:ext>
              </a:extLst>
            </p:cNvPr>
            <p:cNvGrpSpPr/>
            <p:nvPr/>
          </p:nvGrpSpPr>
          <p:grpSpPr>
            <a:xfrm>
              <a:off x="1804093" y="3565159"/>
              <a:ext cx="6687588" cy="1659267"/>
              <a:chOff x="1804093" y="3565159"/>
              <a:chExt cx="6687588" cy="16592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765D9A-626F-17A5-EDC5-4EE2A2021290}"/>
                  </a:ext>
                </a:extLst>
              </p:cNvPr>
              <p:cNvSpPr/>
              <p:nvPr/>
            </p:nvSpPr>
            <p:spPr>
              <a:xfrm>
                <a:off x="1804093" y="3734421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F2143CC-58C1-ED7D-6762-CB4B4608049C}"/>
                      </a:ext>
                    </a:extLst>
                  </p:cNvPr>
                  <p:cNvSpPr txBox="1"/>
                  <p:nvPr/>
                </p:nvSpPr>
                <p:spPr>
                  <a:xfrm>
                    <a:off x="1930202" y="3815122"/>
                    <a:ext cx="3380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F2143CC-58C1-ED7D-6762-CB4B460804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30202" y="3815122"/>
                    <a:ext cx="33804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3333" r="-3704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CEE26F2-770F-757C-1774-ACAE63BA2AAC}"/>
                  </a:ext>
                </a:extLst>
              </p:cNvPr>
              <p:cNvCxnSpPr>
                <a:cxnSpLocks/>
                <a:stCxn id="17" idx="3"/>
              </p:cNvCxnSpPr>
              <p:nvPr/>
            </p:nvCxnSpPr>
            <p:spPr>
              <a:xfrm flipV="1">
                <a:off x="2344093" y="3999788"/>
                <a:ext cx="745331" cy="46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08C745B-BE9C-D711-C109-0DB24CED798D}"/>
                      </a:ext>
                    </a:extLst>
                  </p:cNvPr>
                  <p:cNvSpPr txBox="1"/>
                  <p:nvPr/>
                </p:nvSpPr>
                <p:spPr>
                  <a:xfrm>
                    <a:off x="2596788" y="3583107"/>
                    <a:ext cx="3649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08C745B-BE9C-D711-C109-0DB24CED79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6788" y="3583107"/>
                    <a:ext cx="36490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000" r="-6667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59E146-6B07-7D8D-E617-E23035E8F2E8}"/>
                  </a:ext>
                </a:extLst>
              </p:cNvPr>
              <p:cNvSpPr/>
              <p:nvPr/>
            </p:nvSpPr>
            <p:spPr>
              <a:xfrm>
                <a:off x="3081095" y="3729788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11CD220-C282-E54D-D00F-0CAE6E566384}"/>
                      </a:ext>
                    </a:extLst>
                  </p:cNvPr>
                  <p:cNvSpPr txBox="1"/>
                  <p:nvPr/>
                </p:nvSpPr>
                <p:spPr>
                  <a:xfrm>
                    <a:off x="3207204" y="3810489"/>
                    <a:ext cx="3441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11CD220-C282-E54D-D00F-0CAE6E5663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7204" y="3810489"/>
                    <a:ext cx="34419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2143" r="-71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9C5B4F2-D9F0-0F50-90AA-E9E69C5AA6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21095" y="4007490"/>
                <a:ext cx="745331" cy="46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004DA2F-F0FE-E00A-6BD0-0B8F70AE2C0A}"/>
                      </a:ext>
                    </a:extLst>
                  </p:cNvPr>
                  <p:cNvSpPr txBox="1"/>
                  <p:nvPr/>
                </p:nvSpPr>
                <p:spPr>
                  <a:xfrm>
                    <a:off x="3811306" y="3565159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004DA2F-F0FE-E00A-6BD0-0B8F70AE2C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1306" y="3565159"/>
                    <a:ext cx="37202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000" r="-6667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567F3CB-4470-AE50-04FD-BDDF87E89076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 flipV="1">
                <a:off x="3351095" y="4269788"/>
                <a:ext cx="0" cy="9515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AA19546-2554-0970-6AC7-66C6ADAF63BD}"/>
                      </a:ext>
                    </a:extLst>
                  </p:cNvPr>
                  <p:cNvSpPr txBox="1"/>
                  <p:nvPr/>
                </p:nvSpPr>
                <p:spPr>
                  <a:xfrm>
                    <a:off x="2922125" y="4447887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AA19546-2554-0970-6AC7-66C6ADAF6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2125" y="4447887"/>
                    <a:ext cx="24570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810" r="-2381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FAA837-965C-1378-E68C-3C96B03E28FC}"/>
                  </a:ext>
                </a:extLst>
              </p:cNvPr>
              <p:cNvSpPr/>
              <p:nvPr/>
            </p:nvSpPr>
            <p:spPr>
              <a:xfrm>
                <a:off x="5929348" y="3737490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21FFA65-5A52-875B-9A86-8E3DFFF1929D}"/>
                      </a:ext>
                    </a:extLst>
                  </p:cNvPr>
                  <p:cNvSpPr txBox="1"/>
                  <p:nvPr/>
                </p:nvSpPr>
                <p:spPr>
                  <a:xfrm>
                    <a:off x="6055457" y="3818191"/>
                    <a:ext cx="3380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21FFA65-5A52-875B-9A86-8E3DFFF192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55457" y="3818191"/>
                    <a:ext cx="33804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8571" r="-357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D79CC24-5669-0940-E8B3-A601FDB5DDEC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 flipV="1">
                <a:off x="6469348" y="4002857"/>
                <a:ext cx="745331" cy="46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AFBA1D2-09F6-D0FE-AC75-9385DF498CB2}"/>
                      </a:ext>
                    </a:extLst>
                  </p:cNvPr>
                  <p:cNvSpPr txBox="1"/>
                  <p:nvPr/>
                </p:nvSpPr>
                <p:spPr>
                  <a:xfrm>
                    <a:off x="6722043" y="3586176"/>
                    <a:ext cx="3649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AFBA1D2-09F6-D0FE-AC75-9385DF498C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2043" y="3586176"/>
                    <a:ext cx="364908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000" r="-333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65B33CF-ABDC-E64B-2069-21E5424D8A17}"/>
                  </a:ext>
                </a:extLst>
              </p:cNvPr>
              <p:cNvSpPr/>
              <p:nvPr/>
            </p:nvSpPr>
            <p:spPr>
              <a:xfrm>
                <a:off x="7206350" y="3732857"/>
                <a:ext cx="540000" cy="5400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CAC93D2-959E-0AA1-8C9A-02F95B33AA3D}"/>
                      </a:ext>
                    </a:extLst>
                  </p:cNvPr>
                  <p:cNvSpPr txBox="1"/>
                  <p:nvPr/>
                </p:nvSpPr>
                <p:spPr>
                  <a:xfrm>
                    <a:off x="7332459" y="3813558"/>
                    <a:ext cx="3441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CAC93D2-959E-0AA1-8C9A-02F95B33A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32459" y="3813558"/>
                    <a:ext cx="3441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2143" r="-71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803F3A1-B0E3-96E1-E0FE-52C218F478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6350" y="4010559"/>
                <a:ext cx="745331" cy="46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6D009A8-AB70-6C13-5FBA-B26CB7FD8CB0}"/>
                      </a:ext>
                    </a:extLst>
                  </p:cNvPr>
                  <p:cNvSpPr txBox="1"/>
                  <p:nvPr/>
                </p:nvSpPr>
                <p:spPr>
                  <a:xfrm>
                    <a:off x="7936561" y="3568228"/>
                    <a:ext cx="372025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6D009A8-AB70-6C13-5FBA-B26CB7FD8C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6561" y="3568228"/>
                    <a:ext cx="372025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452" r="-6452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CB65EAD-0E99-008F-5EAE-7E26F63E9736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flipV="1">
                <a:off x="7476350" y="4272857"/>
                <a:ext cx="0" cy="9515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94FA0ED-01CF-B5F6-B2EE-8CA49CB46F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47380" y="4450956"/>
                    <a:ext cx="24570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NL" sz="2400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94FA0ED-01CF-B5F6-B2EE-8CA49CB46F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7380" y="4450956"/>
                    <a:ext cx="24570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810" r="-2381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B12C4A9-F9DA-8C5E-5BE9-E2E451379924}"/>
                      </a:ext>
                    </a:extLst>
                  </p:cNvPr>
                  <p:cNvSpPr txBox="1"/>
                  <p:nvPr/>
                </p:nvSpPr>
                <p:spPr>
                  <a:xfrm>
                    <a:off x="4909136" y="4277814"/>
                    <a:ext cx="498534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NL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2B12C4A9-F9DA-8C5E-5BE9-E2E4513799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9136" y="4277814"/>
                    <a:ext cx="498534" cy="61555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000" r="-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6CDEB9-5612-5C80-793D-DB44543CF1E2}"/>
                </a:ext>
              </a:extLst>
            </p:cNvPr>
            <p:cNvSpPr/>
            <p:nvPr/>
          </p:nvSpPr>
          <p:spPr>
            <a:xfrm>
              <a:off x="7206350" y="522135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F16A72-0E3C-8440-B796-29F1C4E9D7BC}"/>
                    </a:ext>
                  </a:extLst>
                </p:cNvPr>
                <p:cNvSpPr txBox="1"/>
                <p:nvPr/>
              </p:nvSpPr>
              <p:spPr>
                <a:xfrm>
                  <a:off x="7837944" y="5352857"/>
                  <a:ext cx="9893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F16A72-0E3C-8440-B796-29F1C4E9D7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944" y="5352857"/>
                  <a:ext cx="989310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7595" t="-4348" r="-3797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50149-B4FB-1408-3763-E7A5357A6825}"/>
              </a:ext>
            </a:extLst>
          </p:cNvPr>
          <p:cNvSpPr/>
          <p:nvPr/>
        </p:nvSpPr>
        <p:spPr>
          <a:xfrm>
            <a:off x="8493273" y="3739806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76CB9-C3F8-3A72-1F71-04343F416AC1}"/>
                  </a:ext>
                </a:extLst>
              </p:cNvPr>
              <p:cNvSpPr txBox="1"/>
              <p:nvPr/>
            </p:nvSpPr>
            <p:spPr>
              <a:xfrm>
                <a:off x="7320121" y="5268990"/>
                <a:ext cx="312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76CB9-C3F8-3A72-1F71-04343F416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21" y="5268990"/>
                <a:ext cx="312457" cy="369332"/>
              </a:xfrm>
              <a:prstGeom prst="rect">
                <a:avLst/>
              </a:prstGeom>
              <a:blipFill>
                <a:blip r:embed="rId15"/>
                <a:stretch>
                  <a:fillRect l="-36000" r="-120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29C52D-57D6-D404-5E4B-74E5D69A6A69}"/>
                  </a:ext>
                </a:extLst>
              </p:cNvPr>
              <p:cNvSpPr txBox="1"/>
              <p:nvPr/>
            </p:nvSpPr>
            <p:spPr>
              <a:xfrm>
                <a:off x="8608533" y="3795409"/>
                <a:ext cx="3549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29C52D-57D6-D404-5E4B-74E5D69A6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533" y="3795409"/>
                <a:ext cx="354904" cy="369332"/>
              </a:xfrm>
              <a:prstGeom prst="rect">
                <a:avLst/>
              </a:prstGeom>
              <a:blipFill>
                <a:blip r:embed="rId16"/>
                <a:stretch>
                  <a:fillRect l="-27586" r="-6897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E54455-136C-9051-16A3-63116BF26F54}"/>
                  </a:ext>
                </a:extLst>
              </p:cNvPr>
              <p:cNvSpPr txBox="1"/>
              <p:nvPr/>
            </p:nvSpPr>
            <p:spPr>
              <a:xfrm>
                <a:off x="8154378" y="4352325"/>
                <a:ext cx="1115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E54455-136C-9051-16A3-63116BF26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378" y="4352325"/>
                <a:ext cx="1115497" cy="276999"/>
              </a:xfrm>
              <a:prstGeom prst="rect">
                <a:avLst/>
              </a:prstGeom>
              <a:blipFill>
                <a:blip r:embed="rId17"/>
                <a:stretch>
                  <a:fillRect l="-6742" r="-337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93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3470D-A0A5-029B-22D7-5DF0E71A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4AAA2B-8C5F-E94A-A422-5950782A0576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F74C29-E19C-BE7D-B5F4-0FE095C69098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548CBD-65BF-4ABA-185F-1DEEDE5906BF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96D9A5-941D-CA6E-A480-5EC021862ADD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096D9A5-941D-CA6E-A480-5EC021862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C1603-C0B7-2F0E-B51A-66784CF3F421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65A86-D2F1-3735-079B-5F7A6BAB95DC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B165A86-D2F1-3735-079B-5F7A6BAB9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5855B3-6388-2884-E7F1-BE5ADDB3CEE9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55855B3-6388-2884-E7F1-BE5ADDB3C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F5429B3-581E-2C85-23D2-420140538800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E228F-5701-C63B-C8AD-42A0786DB10E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568C3A-F383-25AD-1EE7-743CF4D39FBB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F5FE63-7361-77FC-C44E-BA581B908831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F5FE63-7361-77FC-C44E-BA581B908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1F101C-9545-9E7E-936A-A8BAF02391F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DCC6B-4EC4-42E7-C1F2-5C06B93B209B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FDCC6B-4EC4-42E7-C1F2-5C06B93B2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371EE499-C548-9708-536F-0C7A8F236CE3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14051B-269C-2937-242E-B2C15B48A4CA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14051B-269C-2937-242E-B2C15B48A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B39656-909D-F147-BA2F-0C10E79D87BB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FC042A-8013-26AD-58DC-1BBC0E6A25C5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6FC042A-8013-26AD-58DC-1BBC0E6A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0EA17D-DAB9-99A4-62F9-A782C2DA593C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8A3221-2A76-F7FF-8F28-45210B1B7AAA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98A3221-2A76-F7FF-8F28-45210B1B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4D8247B-D232-12FA-D86B-FFE296764C31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611ACD-0EA4-F984-C4AF-C0892A6C78E3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4611ACD-0EA4-F984-C4AF-C0892A6C7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656A1A-F0DC-93C4-D6A2-D1A78F266B6D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862BA1-BD8C-485B-5F12-BF98B40E26C3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862BA1-BD8C-485B-5F12-BF98B40E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F4B4BDC7-9D44-7B64-83D5-6A487D85E5AF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EB1EE-EF52-29DA-9124-71612D5F9EB0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59EB1EE-EF52-29DA-9124-71612D5F9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BB0A8-9393-3147-261E-852310634B0C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30698-58C6-79C6-4029-BE971A6DCA5D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830698-58C6-79C6-4029-BE971A6D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C5FA85-C66D-7283-025A-ADE8801C99C2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1491AC-FCE4-EFEC-14EA-B8DFBE92AEB8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1491AC-FCE4-EFEC-14EA-B8DFBE92A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2A13B2A0-754F-BA56-FA24-7F91C4ABA9C7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D5A64-48D6-28A9-0070-CA641C0DE925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D5A64-48D6-28A9-0070-CA641C0D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850396-F186-A0F1-F9FE-1844B2BD524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850396-F186-A0F1-F9FE-1844B2BD5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675A31-2F33-F08F-45BE-CAAD5B2426F3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DA57E7-409E-CD58-888D-EF9BE1EEA3B0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EDA57E7-409E-CD58-888D-EF9BE1EEA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C05A02-4C07-2C26-16D4-39170F71C3DE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C05A02-4C07-2C26-16D4-39170F71C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28A7FD6-985A-C382-1ED5-93FDE00DA62D}"/>
              </a:ext>
            </a:extLst>
          </p:cNvPr>
          <p:cNvGrpSpPr/>
          <p:nvPr/>
        </p:nvGrpSpPr>
        <p:grpSpPr>
          <a:xfrm>
            <a:off x="1066800" y="1193393"/>
            <a:ext cx="8343811" cy="3848601"/>
            <a:chOff x="1066800" y="1193393"/>
            <a:chExt cx="8343811" cy="3848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952" y="2300713"/>
              <a:ext cx="1884659" cy="1677587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795CF0-E1F3-64C3-4340-D5792E7787A6}"/>
                </a:ext>
              </a:extLst>
            </p:cNvPr>
            <p:cNvGrpSpPr/>
            <p:nvPr/>
          </p:nvGrpSpPr>
          <p:grpSpPr>
            <a:xfrm>
              <a:off x="1066800" y="1193393"/>
              <a:ext cx="7401482" cy="3848601"/>
              <a:chOff x="1066800" y="1193393"/>
              <a:chExt cx="7401482" cy="3848601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5" idx="0"/>
              </p:cNvCxnSpPr>
              <p:nvPr/>
            </p:nvCxnSpPr>
            <p:spPr>
              <a:xfrm rot="5400000" flipH="1" flipV="1">
                <a:off x="5926355" y="-48076"/>
                <a:ext cx="193138" cy="4890716"/>
              </a:xfrm>
              <a:prstGeom prst="bentConnector3">
                <a:avLst>
                  <a:gd name="adj1" fmla="val 426389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CDF894F-C780-FFFA-4628-1E09E86786AA}"/>
                  </a:ext>
                </a:extLst>
              </p:cNvPr>
              <p:cNvGrpSpPr/>
              <p:nvPr/>
            </p:nvGrpSpPr>
            <p:grpSpPr>
              <a:xfrm>
                <a:off x="5363338" y="1193393"/>
                <a:ext cx="1396370" cy="461665"/>
                <a:chOff x="5046798" y="1193393"/>
                <a:chExt cx="1396370" cy="461665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046798" y="1193393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86" r="-927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2586955" y="2493851"/>
                <a:ext cx="1981222" cy="12913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14334" y="2803218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34" idx="2"/>
              </p:cNvCxnSpPr>
              <p:nvPr/>
            </p:nvCxnSpPr>
            <p:spPr>
              <a:xfrm rot="5400000" flipH="1">
                <a:off x="5926354" y="1436373"/>
                <a:ext cx="193139" cy="4890716"/>
              </a:xfrm>
              <a:prstGeom prst="bentConnector3">
                <a:avLst>
                  <a:gd name="adj1" fmla="val -319215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566869" y="3139506"/>
                <a:ext cx="1020086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1B4D55-AE87-9265-559C-9DA66AE31A66}"/>
                  </a:ext>
                </a:extLst>
              </p:cNvPr>
              <p:cNvGrpSpPr/>
              <p:nvPr/>
            </p:nvGrpSpPr>
            <p:grpSpPr>
              <a:xfrm>
                <a:off x="5008850" y="4580329"/>
                <a:ext cx="2105346" cy="461665"/>
                <a:chOff x="5008850" y="4552619"/>
                <a:chExt cx="2105346" cy="46166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875A83-82EF-03A0-9FEC-5528A7A9312A}"/>
                    </a:ext>
                  </a:extLst>
                </p:cNvPr>
                <p:cNvSpPr txBox="1"/>
                <p:nvPr/>
              </p:nvSpPr>
              <p:spPr>
                <a:xfrm>
                  <a:off x="5008850" y="4552619"/>
                  <a:ext cx="1788118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observations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18604</TotalTime>
  <Words>385</Words>
  <Application>Microsoft Macintosh PowerPoint</Application>
  <PresentationFormat>Widescreen</PresentationFormat>
  <Paragraphs>216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46</cp:revision>
  <dcterms:created xsi:type="dcterms:W3CDTF">2019-12-13T10:41:50Z</dcterms:created>
  <dcterms:modified xsi:type="dcterms:W3CDTF">2025-07-30T10:35:36Z</dcterms:modified>
</cp:coreProperties>
</file>